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4"/>
  </p:sldMasterIdLst>
  <p:notesMasterIdLst>
    <p:notesMasterId r:id="rId6"/>
  </p:notesMasterIdLst>
  <p:sldIdLst>
    <p:sldId id="285" r:id="rId5"/>
  </p:sldIdLst>
  <p:sldSz cx="28800425" cy="43200638"/>
  <p:notesSz cx="6858000" cy="9144000"/>
  <p:defaultTextStyle>
    <a:defPPr>
      <a:defRPr lang="en-US"/>
    </a:defPPr>
    <a:lvl1pPr marL="0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1pPr>
    <a:lvl2pPr marL="1727987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2pPr>
    <a:lvl3pPr marL="3455975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3pPr>
    <a:lvl4pPr marL="5183962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4pPr>
    <a:lvl5pPr marL="6911950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5pPr>
    <a:lvl6pPr marL="8639937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6pPr>
    <a:lvl7pPr marL="10367924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7pPr>
    <a:lvl8pPr marL="12095912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8pPr>
    <a:lvl9pPr marL="13823899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56" autoAdjust="0"/>
    <p:restoredTop sz="94781" autoAdjust="0"/>
  </p:normalViewPr>
  <p:slideViewPr>
    <p:cSldViewPr snapToGrid="0">
      <p:cViewPr>
        <p:scale>
          <a:sx n="33" d="100"/>
          <a:sy n="33" d="100"/>
        </p:scale>
        <p:origin x="11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5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A6D42-06EC-45E1-9255-2D7D4F158570}" type="datetimeFigureOut">
              <a:rPr lang="en-US" smtClean="0"/>
              <a:t>5/23/2019</a:t>
            </a:fld>
            <a:endParaRPr 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5806C-346F-42A2-9381-938188314F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254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55975" rtl="0" eaLnBrk="1" latinLnBrk="0" hangingPunct="1">
      <a:defRPr sz="4535" kern="1200">
        <a:solidFill>
          <a:schemeClr val="tx1"/>
        </a:solidFill>
        <a:latin typeface="+mn-lt"/>
        <a:ea typeface="+mn-ea"/>
        <a:cs typeface="+mn-cs"/>
      </a:defRPr>
    </a:lvl1pPr>
    <a:lvl2pPr marL="1727987" algn="l" defTabSz="3455975" rtl="0" eaLnBrk="1" latinLnBrk="0" hangingPunct="1">
      <a:defRPr sz="4535" kern="1200">
        <a:solidFill>
          <a:schemeClr val="tx1"/>
        </a:solidFill>
        <a:latin typeface="+mn-lt"/>
        <a:ea typeface="+mn-ea"/>
        <a:cs typeface="+mn-cs"/>
      </a:defRPr>
    </a:lvl2pPr>
    <a:lvl3pPr marL="3455975" algn="l" defTabSz="3455975" rtl="0" eaLnBrk="1" latinLnBrk="0" hangingPunct="1">
      <a:defRPr sz="4535" kern="1200">
        <a:solidFill>
          <a:schemeClr val="tx1"/>
        </a:solidFill>
        <a:latin typeface="+mn-lt"/>
        <a:ea typeface="+mn-ea"/>
        <a:cs typeface="+mn-cs"/>
      </a:defRPr>
    </a:lvl3pPr>
    <a:lvl4pPr marL="5183962" algn="l" defTabSz="3455975" rtl="0" eaLnBrk="1" latinLnBrk="0" hangingPunct="1">
      <a:defRPr sz="4535" kern="1200">
        <a:solidFill>
          <a:schemeClr val="tx1"/>
        </a:solidFill>
        <a:latin typeface="+mn-lt"/>
        <a:ea typeface="+mn-ea"/>
        <a:cs typeface="+mn-cs"/>
      </a:defRPr>
    </a:lvl4pPr>
    <a:lvl5pPr marL="6911950" algn="l" defTabSz="3455975" rtl="0" eaLnBrk="1" latinLnBrk="0" hangingPunct="1">
      <a:defRPr sz="4535" kern="1200">
        <a:solidFill>
          <a:schemeClr val="tx1"/>
        </a:solidFill>
        <a:latin typeface="+mn-lt"/>
        <a:ea typeface="+mn-ea"/>
        <a:cs typeface="+mn-cs"/>
      </a:defRPr>
    </a:lvl5pPr>
    <a:lvl6pPr marL="8639937" algn="l" defTabSz="3455975" rtl="0" eaLnBrk="1" latinLnBrk="0" hangingPunct="1">
      <a:defRPr sz="4535" kern="1200">
        <a:solidFill>
          <a:schemeClr val="tx1"/>
        </a:solidFill>
        <a:latin typeface="+mn-lt"/>
        <a:ea typeface="+mn-ea"/>
        <a:cs typeface="+mn-cs"/>
      </a:defRPr>
    </a:lvl6pPr>
    <a:lvl7pPr marL="10367924" algn="l" defTabSz="3455975" rtl="0" eaLnBrk="1" latinLnBrk="0" hangingPunct="1">
      <a:defRPr sz="4535" kern="1200">
        <a:solidFill>
          <a:schemeClr val="tx1"/>
        </a:solidFill>
        <a:latin typeface="+mn-lt"/>
        <a:ea typeface="+mn-ea"/>
        <a:cs typeface="+mn-cs"/>
      </a:defRPr>
    </a:lvl7pPr>
    <a:lvl8pPr marL="12095912" algn="l" defTabSz="3455975" rtl="0" eaLnBrk="1" latinLnBrk="0" hangingPunct="1">
      <a:defRPr sz="4535" kern="1200">
        <a:solidFill>
          <a:schemeClr val="tx1"/>
        </a:solidFill>
        <a:latin typeface="+mn-lt"/>
        <a:ea typeface="+mn-ea"/>
        <a:cs typeface="+mn-cs"/>
      </a:defRPr>
    </a:lvl8pPr>
    <a:lvl9pPr marL="13823899" algn="l" defTabSz="3455975" rtl="0" eaLnBrk="1" latinLnBrk="0" hangingPunct="1">
      <a:defRPr sz="453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00300" y="1143000"/>
            <a:ext cx="2057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A2320-C23A-B148-88B1-360D5FA97CA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803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1710" y="314251"/>
            <a:ext cx="4638715" cy="1171650"/>
          </a:xfrm>
          <a:prstGeom prst="rect">
            <a:avLst/>
          </a:prstGeom>
          <a:effectLst/>
        </p:spPr>
      </p:pic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0" y="0"/>
            <a:ext cx="23937306" cy="1790700"/>
          </a:xfrm>
        </p:spPr>
        <p:txBody>
          <a:bodyPr anchor="t"/>
          <a:lstStyle>
            <a:lvl1pPr algn="l">
              <a:lnSpc>
                <a:spcPct val="80000"/>
              </a:lnSpc>
              <a:defRPr b="1" spc="-354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051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645084" y="28330148"/>
            <a:ext cx="17280255" cy="3570062"/>
          </a:xfrm>
        </p:spPr>
        <p:txBody>
          <a:bodyPr anchor="b"/>
          <a:lstStyle>
            <a:lvl1pPr algn="l">
              <a:defRPr sz="4724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45084" y="3860057"/>
            <a:ext cx="17280255" cy="243735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559"/>
            </a:lvl1pPr>
            <a:lvl2pPr marL="1079998" indent="0">
              <a:buNone/>
              <a:defRPr sz="6614"/>
            </a:lvl2pPr>
            <a:lvl3pPr marL="2159996" indent="0">
              <a:buNone/>
              <a:defRPr sz="5669"/>
            </a:lvl3pPr>
            <a:lvl4pPr marL="3239994" indent="0">
              <a:buNone/>
              <a:defRPr sz="4724"/>
            </a:lvl4pPr>
            <a:lvl5pPr marL="4319991" indent="0">
              <a:buNone/>
              <a:defRPr sz="4724"/>
            </a:lvl5pPr>
            <a:lvl6pPr marL="5399989" indent="0">
              <a:buNone/>
              <a:defRPr sz="4724"/>
            </a:lvl6pPr>
            <a:lvl7pPr marL="6479987" indent="0">
              <a:buNone/>
              <a:defRPr sz="4724"/>
            </a:lvl7pPr>
            <a:lvl8pPr marL="7559985" indent="0">
              <a:buNone/>
              <a:defRPr sz="4724"/>
            </a:lvl8pPr>
            <a:lvl9pPr marL="8639983" indent="0">
              <a:buNone/>
              <a:defRPr sz="4724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45084" y="31900203"/>
            <a:ext cx="17280255" cy="50700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7"/>
            </a:lvl1pPr>
            <a:lvl2pPr marL="1079998" indent="0">
              <a:buNone/>
              <a:defRPr sz="2835"/>
            </a:lvl2pPr>
            <a:lvl3pPr marL="2159996" indent="0">
              <a:buNone/>
              <a:defRPr sz="2362"/>
            </a:lvl3pPr>
            <a:lvl4pPr marL="3239994" indent="0">
              <a:buNone/>
              <a:defRPr sz="2126"/>
            </a:lvl4pPr>
            <a:lvl5pPr marL="4319991" indent="0">
              <a:buNone/>
              <a:defRPr sz="2126"/>
            </a:lvl5pPr>
            <a:lvl6pPr marL="5399989" indent="0">
              <a:buNone/>
              <a:defRPr sz="2126"/>
            </a:lvl6pPr>
            <a:lvl7pPr marL="6479987" indent="0">
              <a:buNone/>
              <a:defRPr sz="2126"/>
            </a:lvl7pPr>
            <a:lvl8pPr marL="7559985" indent="0">
              <a:buNone/>
              <a:defRPr sz="2126"/>
            </a:lvl8pPr>
            <a:lvl9pPr marL="8639983" indent="0">
              <a:buNone/>
              <a:defRPr sz="2126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100312" y="39551277"/>
            <a:ext cx="2921096" cy="2300034"/>
          </a:xfrm>
          <a:prstGeom prst="rect">
            <a:avLst/>
          </a:prstGeom>
        </p:spPr>
        <p:txBody>
          <a:bodyPr/>
          <a:lstStyle/>
          <a:p>
            <a:fld id="{961B6E2F-19FD-446A-8CD4-FFCE22EC0C32}" type="datetime1">
              <a:rPr lang="en-US" smtClean="0">
                <a:solidFill>
                  <a:srgbClr val="999A94"/>
                </a:solidFill>
              </a:rPr>
              <a:t>5/23/2019</a:t>
            </a:fld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540172" y="39551277"/>
            <a:ext cx="9560142" cy="2300034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4021407" y="39551277"/>
            <a:ext cx="3338997" cy="2300034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>
                <a:solidFill>
                  <a:srgbClr val="F39A1E"/>
                </a:solidFill>
              </a:rPr>
              <a:pPr/>
              <a:t>‹#›</a:t>
            </a:fld>
            <a:endParaRPr lang="en-US" dirty="0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871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0021" y="10986836"/>
            <a:ext cx="25920383" cy="2702075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100312" y="39551277"/>
            <a:ext cx="2921096" cy="2300034"/>
          </a:xfrm>
          <a:prstGeom prst="rect">
            <a:avLst/>
          </a:prstGeom>
        </p:spPr>
        <p:txBody>
          <a:bodyPr/>
          <a:lstStyle/>
          <a:p>
            <a:fld id="{B4BB25BE-32D4-45DC-8DB8-2F3BAB05E37F}" type="datetime1">
              <a:rPr lang="en-US" smtClean="0">
                <a:solidFill>
                  <a:srgbClr val="999A94"/>
                </a:solidFill>
              </a:rPr>
              <a:t>5/23/2019</a:t>
            </a:fld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540172" y="39551277"/>
            <a:ext cx="9560142" cy="2300034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4021407" y="39551277"/>
            <a:ext cx="3338997" cy="2300034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>
                <a:solidFill>
                  <a:srgbClr val="F39A1E"/>
                </a:solidFill>
              </a:rPr>
              <a:pPr/>
              <a:t>‹#›</a:t>
            </a:fld>
            <a:endParaRPr lang="en-US" dirty="0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267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880308" y="1730044"/>
            <a:ext cx="6480096" cy="358985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0021" y="1730044"/>
            <a:ext cx="18960280" cy="358985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100312" y="39551277"/>
            <a:ext cx="2921096" cy="2300034"/>
          </a:xfrm>
          <a:prstGeom prst="rect">
            <a:avLst/>
          </a:prstGeom>
        </p:spPr>
        <p:txBody>
          <a:bodyPr/>
          <a:lstStyle/>
          <a:p>
            <a:fld id="{A2863790-71F6-4A9C-A966-C606F502D41E}" type="datetime1">
              <a:rPr lang="en-US" smtClean="0">
                <a:solidFill>
                  <a:srgbClr val="999A94"/>
                </a:solidFill>
              </a:rPr>
              <a:t>5/23/2019</a:t>
            </a:fld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540172" y="39551277"/>
            <a:ext cx="9560142" cy="2300034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4021407" y="39551277"/>
            <a:ext cx="3338997" cy="2300034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>
                <a:solidFill>
                  <a:srgbClr val="F39A1E"/>
                </a:solidFill>
              </a:rPr>
              <a:pPr/>
              <a:t>‹#›</a:t>
            </a:fld>
            <a:endParaRPr lang="en-US" dirty="0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55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778" y="15653567"/>
            <a:ext cx="12800190" cy="11104164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9329307" y="39220589"/>
            <a:ext cx="9075132" cy="455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1079998"/>
            <a:r>
              <a:rPr lang="en-US" sz="2362" dirty="0">
                <a:solidFill>
                  <a:srgbClr val="999A94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2362" dirty="0">
                <a:solidFill>
                  <a:srgbClr val="999A94"/>
                </a:solidFill>
                <a:ea typeface="SimHei" charset="0"/>
                <a:cs typeface="SimHei" charset="0"/>
              </a:rPr>
              <a:t> Inc. </a:t>
            </a:r>
            <a:r>
              <a:rPr lang="en-US" sz="2362" dirty="0">
                <a:solidFill>
                  <a:srgbClr val="999A94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2362" dirty="0">
                <a:solidFill>
                  <a:srgbClr val="999A94"/>
                </a:solidFill>
                <a:ea typeface="SimHei" charset="0"/>
                <a:cs typeface="SimHei" charset="0"/>
              </a:rPr>
              <a:t>.</a:t>
            </a:r>
            <a:endParaRPr lang="en-US" sz="2362" dirty="0">
              <a:solidFill>
                <a:srgbClr val="999A94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253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021" y="1040015"/>
            <a:ext cx="25920383" cy="4244271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100312" y="39551277"/>
            <a:ext cx="2921096" cy="2300034"/>
          </a:xfrm>
          <a:prstGeom prst="rect">
            <a:avLst/>
          </a:prstGeom>
        </p:spPr>
        <p:txBody>
          <a:bodyPr/>
          <a:lstStyle/>
          <a:p>
            <a:fld id="{58BEE1B3-7690-4B22-8510-628FDEFAFE5D}" type="datetime1">
              <a:rPr lang="en-US" smtClean="0">
                <a:solidFill>
                  <a:srgbClr val="999A94"/>
                </a:solidFill>
              </a:rPr>
              <a:t>5/23/2019</a:t>
            </a:fld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540172" y="39551277"/>
            <a:ext cx="9560142" cy="2300034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4021407" y="39551277"/>
            <a:ext cx="3338997" cy="2300034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>
                <a:solidFill>
                  <a:srgbClr val="F39A1E"/>
                </a:solidFill>
              </a:rPr>
              <a:pPr/>
              <a:t>‹#›</a:t>
            </a:fld>
            <a:endParaRPr lang="en-US" dirty="0">
              <a:solidFill>
                <a:srgbClr val="F39A1E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440021" y="6800100"/>
            <a:ext cx="25920383" cy="3198047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448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5035" y="26014989"/>
            <a:ext cx="24480361" cy="8580127"/>
          </a:xfrm>
        </p:spPr>
        <p:txBody>
          <a:bodyPr anchor="t">
            <a:normAutofit/>
          </a:bodyPr>
          <a:lstStyle>
            <a:lvl1pPr algn="l">
              <a:defRPr sz="7087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9429" y="16499812"/>
            <a:ext cx="24480361" cy="945013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724" b="1" i="0">
                <a:solidFill>
                  <a:schemeClr val="tx1">
                    <a:tint val="75000"/>
                  </a:schemeClr>
                </a:solidFill>
              </a:defRPr>
            </a:lvl1pPr>
            <a:lvl2pPr marL="1079998" indent="0">
              <a:buNone/>
              <a:defRPr sz="4252">
                <a:solidFill>
                  <a:schemeClr val="tx1">
                    <a:tint val="75000"/>
                  </a:schemeClr>
                </a:solidFill>
              </a:defRPr>
            </a:lvl2pPr>
            <a:lvl3pPr marL="2159996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3pPr>
            <a:lvl4pPr marL="3239994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4pPr>
            <a:lvl5pPr marL="4319991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5pPr>
            <a:lvl6pPr marL="5399989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6pPr>
            <a:lvl7pPr marL="6479987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7pPr>
            <a:lvl8pPr marL="7559985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8pPr>
            <a:lvl9pPr marL="8639983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100312" y="39551277"/>
            <a:ext cx="2921096" cy="2300034"/>
          </a:xfrm>
          <a:prstGeom prst="rect">
            <a:avLst/>
          </a:prstGeom>
        </p:spPr>
        <p:txBody>
          <a:bodyPr/>
          <a:lstStyle/>
          <a:p>
            <a:fld id="{AFB11151-71FB-4F73-A68A-704428A76B97}" type="datetime1">
              <a:rPr lang="en-US" smtClean="0">
                <a:solidFill>
                  <a:srgbClr val="999A94"/>
                </a:solidFill>
              </a:rPr>
              <a:t>5/23/2019</a:t>
            </a:fld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540172" y="39551277"/>
            <a:ext cx="9560142" cy="2300034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4021407" y="39551277"/>
            <a:ext cx="3338997" cy="2300034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>
                <a:solidFill>
                  <a:srgbClr val="F39A1E"/>
                </a:solidFill>
              </a:rPr>
              <a:pPr/>
              <a:t>‹#›</a:t>
            </a:fld>
            <a:endParaRPr lang="en-US" dirty="0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250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8504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0021" y="10986836"/>
            <a:ext cx="12720188" cy="26478293"/>
          </a:xfrm>
          <a:prstGeom prst="rect">
            <a:avLst/>
          </a:prstGeom>
        </p:spPr>
        <p:txBody>
          <a:bodyPr/>
          <a:lstStyle>
            <a:lvl1pPr marL="809998" indent="-809998">
              <a:buClr>
                <a:schemeClr val="accent1"/>
              </a:buClr>
              <a:buFont typeface="Wingdings" charset="2"/>
              <a:buChar char="§"/>
              <a:defRPr sz="6614"/>
            </a:lvl1pPr>
            <a:lvl2pPr>
              <a:defRPr sz="5669"/>
            </a:lvl2pPr>
            <a:lvl3pPr marL="2699995" indent="-539999">
              <a:buClr>
                <a:schemeClr val="accent1"/>
              </a:buClr>
              <a:buFont typeface="Wingdings" charset="2"/>
              <a:buChar char="§"/>
              <a:defRPr sz="4724"/>
            </a:lvl3pPr>
            <a:lvl4pPr>
              <a:defRPr sz="4252"/>
            </a:lvl4pPr>
            <a:lvl5pPr>
              <a:defRPr sz="4252"/>
            </a:lvl5pPr>
            <a:lvl6pPr>
              <a:defRPr sz="4252"/>
            </a:lvl6pPr>
            <a:lvl7pPr>
              <a:defRPr sz="4252"/>
            </a:lvl7pPr>
            <a:lvl8pPr>
              <a:defRPr sz="4252"/>
            </a:lvl8pPr>
            <a:lvl9pPr>
              <a:defRPr sz="425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640216" y="10986820"/>
            <a:ext cx="12720188" cy="26478300"/>
          </a:xfrm>
          <a:prstGeom prst="rect">
            <a:avLst/>
          </a:prstGeom>
        </p:spPr>
        <p:txBody>
          <a:bodyPr/>
          <a:lstStyle>
            <a:lvl1pPr marL="809998" indent="-809998">
              <a:buClr>
                <a:schemeClr val="accent1"/>
              </a:buClr>
              <a:buFont typeface="Wingdings" charset="2"/>
              <a:buChar char="§"/>
              <a:defRPr sz="6614"/>
            </a:lvl1pPr>
            <a:lvl2pPr>
              <a:defRPr sz="5669"/>
            </a:lvl2pPr>
            <a:lvl3pPr marL="2699995" indent="-539999">
              <a:buClr>
                <a:schemeClr val="accent1"/>
              </a:buClr>
              <a:buFont typeface="Wingdings" charset="2"/>
              <a:buChar char="§"/>
              <a:defRPr sz="4724"/>
            </a:lvl3pPr>
            <a:lvl4pPr>
              <a:defRPr sz="4252"/>
            </a:lvl4pPr>
            <a:lvl5pPr>
              <a:defRPr sz="4252"/>
            </a:lvl5pPr>
            <a:lvl6pPr>
              <a:defRPr sz="4252"/>
            </a:lvl6pPr>
            <a:lvl7pPr>
              <a:defRPr sz="4252"/>
            </a:lvl7pPr>
            <a:lvl8pPr>
              <a:defRPr sz="4252"/>
            </a:lvl8pPr>
            <a:lvl9pPr>
              <a:defRPr sz="425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100312" y="39551277"/>
            <a:ext cx="2921096" cy="2300034"/>
          </a:xfrm>
          <a:prstGeom prst="rect">
            <a:avLst/>
          </a:prstGeom>
        </p:spPr>
        <p:txBody>
          <a:bodyPr/>
          <a:lstStyle/>
          <a:p>
            <a:fld id="{C496EA9C-C287-45D2-8434-FD6596CF74B8}" type="datetime1">
              <a:rPr lang="en-US" smtClean="0">
                <a:solidFill>
                  <a:srgbClr val="999A94"/>
                </a:solidFill>
              </a:rPr>
              <a:t>5/23/2019</a:t>
            </a:fld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540172" y="39551277"/>
            <a:ext cx="9560142" cy="2300034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4021407" y="39551277"/>
            <a:ext cx="3338997" cy="2300034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>
                <a:solidFill>
                  <a:srgbClr val="F39A1E"/>
                </a:solidFill>
              </a:rPr>
              <a:pPr/>
              <a:t>‹#›</a:t>
            </a:fld>
            <a:endParaRPr lang="en-US" dirty="0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988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8504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0022" y="10986827"/>
            <a:ext cx="12725189" cy="325339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4252" b="1">
                <a:solidFill>
                  <a:schemeClr val="accent1"/>
                </a:solidFill>
              </a:defRPr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0022" y="14240220"/>
            <a:ext cx="12725189" cy="23665301"/>
          </a:xfrm>
          <a:prstGeom prst="rect">
            <a:avLst/>
          </a:prstGeom>
        </p:spPr>
        <p:txBody>
          <a:bodyPr/>
          <a:lstStyle>
            <a:lvl1pPr marL="809998" indent="-809998">
              <a:buClr>
                <a:schemeClr val="accent1"/>
              </a:buClr>
              <a:buFont typeface="Wingdings" charset="2"/>
              <a:buChar char="§"/>
              <a:defRPr sz="5669"/>
            </a:lvl1pPr>
            <a:lvl2pPr>
              <a:defRPr sz="4724"/>
            </a:lvl2pPr>
            <a:lvl3pPr marL="2699995" indent="-539999">
              <a:buClr>
                <a:schemeClr val="accent1"/>
              </a:buClr>
              <a:buFont typeface="Wingdings" charset="2"/>
              <a:buChar char="§"/>
              <a:defRPr sz="4252"/>
            </a:lvl3pPr>
            <a:lvl4pPr>
              <a:defRPr sz="3780"/>
            </a:lvl4pPr>
            <a:lvl5pPr>
              <a:defRPr sz="3780"/>
            </a:lvl5pPr>
            <a:lvl6pPr>
              <a:defRPr sz="3780"/>
            </a:lvl6pPr>
            <a:lvl7pPr>
              <a:defRPr sz="3780"/>
            </a:lvl7pPr>
            <a:lvl8pPr>
              <a:defRPr sz="3780"/>
            </a:lvl8pPr>
            <a:lvl9pPr>
              <a:defRPr sz="378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630225" y="10986827"/>
            <a:ext cx="12730187" cy="325339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4252" b="1">
                <a:solidFill>
                  <a:schemeClr val="accent1"/>
                </a:solidFill>
              </a:defRPr>
            </a:lvl1pPr>
            <a:lvl2pPr marL="1079998" indent="0">
              <a:buNone/>
              <a:defRPr sz="4724" b="1"/>
            </a:lvl2pPr>
            <a:lvl3pPr marL="2159996" indent="0">
              <a:buNone/>
              <a:defRPr sz="4252" b="1"/>
            </a:lvl3pPr>
            <a:lvl4pPr marL="3239994" indent="0">
              <a:buNone/>
              <a:defRPr sz="3780" b="1"/>
            </a:lvl4pPr>
            <a:lvl5pPr marL="4319991" indent="0">
              <a:buNone/>
              <a:defRPr sz="3780" b="1"/>
            </a:lvl5pPr>
            <a:lvl6pPr marL="5399989" indent="0">
              <a:buNone/>
              <a:defRPr sz="3780" b="1"/>
            </a:lvl6pPr>
            <a:lvl7pPr marL="6479987" indent="0">
              <a:buNone/>
              <a:defRPr sz="3780" b="1"/>
            </a:lvl7pPr>
            <a:lvl8pPr marL="7559985" indent="0">
              <a:buNone/>
              <a:defRPr sz="3780" b="1"/>
            </a:lvl8pPr>
            <a:lvl9pPr marL="8639983" indent="0">
              <a:buNone/>
              <a:defRPr sz="378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630225" y="14240220"/>
            <a:ext cx="12730187" cy="23665301"/>
          </a:xfrm>
          <a:prstGeom prst="rect">
            <a:avLst/>
          </a:prstGeom>
        </p:spPr>
        <p:txBody>
          <a:bodyPr/>
          <a:lstStyle>
            <a:lvl1pPr marL="809998" indent="-809998">
              <a:buClr>
                <a:schemeClr val="accent1"/>
              </a:buClr>
              <a:buFont typeface="Wingdings" charset="2"/>
              <a:buChar char="§"/>
              <a:defRPr sz="5669"/>
            </a:lvl1pPr>
            <a:lvl2pPr>
              <a:defRPr sz="4724"/>
            </a:lvl2pPr>
            <a:lvl3pPr marL="2699995" indent="-539999">
              <a:buClr>
                <a:schemeClr val="accent1"/>
              </a:buClr>
              <a:buFont typeface="Wingdings" charset="2"/>
              <a:buChar char="§"/>
              <a:defRPr sz="4252"/>
            </a:lvl3pPr>
            <a:lvl4pPr>
              <a:defRPr sz="3780"/>
            </a:lvl4pPr>
            <a:lvl5pPr>
              <a:defRPr sz="3780"/>
            </a:lvl5pPr>
            <a:lvl6pPr>
              <a:defRPr sz="3780"/>
            </a:lvl6pPr>
            <a:lvl7pPr>
              <a:defRPr sz="3780"/>
            </a:lvl7pPr>
            <a:lvl8pPr>
              <a:defRPr sz="3780"/>
            </a:lvl8pPr>
            <a:lvl9pPr>
              <a:defRPr sz="378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1100312" y="39551277"/>
            <a:ext cx="2921096" cy="2300034"/>
          </a:xfrm>
          <a:prstGeom prst="rect">
            <a:avLst/>
          </a:prstGeom>
        </p:spPr>
        <p:txBody>
          <a:bodyPr/>
          <a:lstStyle/>
          <a:p>
            <a:fld id="{A398CB1F-901B-4B76-B169-403778B4567B}" type="datetime1">
              <a:rPr lang="en-US" smtClean="0">
                <a:solidFill>
                  <a:srgbClr val="999A94"/>
                </a:solidFill>
              </a:rPr>
              <a:t>5/23/2019</a:t>
            </a:fld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540172" y="39551277"/>
            <a:ext cx="9560142" cy="2300034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4021407" y="39551277"/>
            <a:ext cx="3338997" cy="2300034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>
                <a:solidFill>
                  <a:srgbClr val="F39A1E"/>
                </a:solidFill>
              </a:rPr>
              <a:pPr/>
              <a:t>‹#›</a:t>
            </a:fld>
            <a:endParaRPr lang="en-US" dirty="0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232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1100312" y="39551277"/>
            <a:ext cx="2921096" cy="2300034"/>
          </a:xfrm>
          <a:prstGeom prst="rect">
            <a:avLst/>
          </a:prstGeom>
        </p:spPr>
        <p:txBody>
          <a:bodyPr/>
          <a:lstStyle/>
          <a:p>
            <a:fld id="{C290979A-E701-42E5-831E-6CCA8BC67600}" type="datetime1">
              <a:rPr lang="en-US" smtClean="0">
                <a:solidFill>
                  <a:srgbClr val="999A94"/>
                </a:solidFill>
              </a:rPr>
              <a:t>5/23/2019</a:t>
            </a:fld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540172" y="39551277"/>
            <a:ext cx="9560142" cy="2300034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4021407" y="39551277"/>
            <a:ext cx="3338997" cy="2300034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>
                <a:solidFill>
                  <a:srgbClr val="F39A1E"/>
                </a:solidFill>
              </a:rPr>
              <a:pPr/>
              <a:t>‹#›</a:t>
            </a:fld>
            <a:endParaRPr lang="en-US" dirty="0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925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1100312" y="39551277"/>
            <a:ext cx="2921096" cy="2300034"/>
          </a:xfrm>
          <a:prstGeom prst="rect">
            <a:avLst/>
          </a:prstGeom>
        </p:spPr>
        <p:txBody>
          <a:bodyPr/>
          <a:lstStyle/>
          <a:p>
            <a:fld id="{13314928-A2BE-4DE5-83F9-D8313BF81071}" type="datetime1">
              <a:rPr lang="en-US" smtClean="0">
                <a:solidFill>
                  <a:srgbClr val="999A94"/>
                </a:solidFill>
              </a:rPr>
              <a:t>5/23/2019</a:t>
            </a:fld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540172" y="39551277"/>
            <a:ext cx="9560142" cy="2300034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4021407" y="39551277"/>
            <a:ext cx="3338997" cy="2300034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>
                <a:solidFill>
                  <a:srgbClr val="F39A1E"/>
                </a:solidFill>
              </a:rPr>
              <a:pPr/>
              <a:t>‹#›</a:t>
            </a:fld>
            <a:endParaRPr lang="en-US" dirty="0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290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029" y="1720029"/>
            <a:ext cx="9475141" cy="7320114"/>
          </a:xfrm>
        </p:spPr>
        <p:txBody>
          <a:bodyPr anchor="b"/>
          <a:lstStyle>
            <a:lvl1pPr algn="l">
              <a:defRPr sz="4724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60167" y="1720041"/>
            <a:ext cx="16100238" cy="35908505"/>
          </a:xfrm>
          <a:prstGeom prst="rect">
            <a:avLst/>
          </a:prstGeom>
        </p:spPr>
        <p:txBody>
          <a:bodyPr/>
          <a:lstStyle>
            <a:lvl1pPr marL="809998" indent="-809998">
              <a:buClr>
                <a:schemeClr val="accent1"/>
              </a:buClr>
              <a:buFont typeface="Wingdings" charset="2"/>
              <a:buChar char="§"/>
              <a:defRPr sz="7559"/>
            </a:lvl1pPr>
            <a:lvl2pPr>
              <a:defRPr sz="6614"/>
            </a:lvl2pPr>
            <a:lvl3pPr marL="2699995" indent="-539999">
              <a:buClr>
                <a:schemeClr val="accent1"/>
              </a:buClr>
              <a:buFont typeface="Wingdings" charset="2"/>
              <a:buChar char="§"/>
              <a:defRPr sz="5669"/>
            </a:lvl3pPr>
            <a:lvl4pPr>
              <a:defRPr sz="4724"/>
            </a:lvl4pPr>
            <a:lvl5pPr>
              <a:defRPr sz="4724"/>
            </a:lvl5pPr>
            <a:lvl6pPr>
              <a:defRPr sz="4724"/>
            </a:lvl6pPr>
            <a:lvl7pPr>
              <a:defRPr sz="4724"/>
            </a:lvl7pPr>
            <a:lvl8pPr>
              <a:defRPr sz="4724"/>
            </a:lvl8pPr>
            <a:lvl9pPr>
              <a:defRPr sz="472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0029" y="9040146"/>
            <a:ext cx="9475141" cy="285883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7"/>
            </a:lvl1pPr>
            <a:lvl2pPr marL="1079998" indent="0">
              <a:buNone/>
              <a:defRPr sz="2835"/>
            </a:lvl2pPr>
            <a:lvl3pPr marL="2159996" indent="0">
              <a:buNone/>
              <a:defRPr sz="2362"/>
            </a:lvl3pPr>
            <a:lvl4pPr marL="3239994" indent="0">
              <a:buNone/>
              <a:defRPr sz="2126"/>
            </a:lvl4pPr>
            <a:lvl5pPr marL="4319991" indent="0">
              <a:buNone/>
              <a:defRPr sz="2126"/>
            </a:lvl5pPr>
            <a:lvl6pPr marL="5399989" indent="0">
              <a:buNone/>
              <a:defRPr sz="2126"/>
            </a:lvl6pPr>
            <a:lvl7pPr marL="6479987" indent="0">
              <a:buNone/>
              <a:defRPr sz="2126"/>
            </a:lvl7pPr>
            <a:lvl8pPr marL="7559985" indent="0">
              <a:buNone/>
              <a:defRPr sz="2126"/>
            </a:lvl8pPr>
            <a:lvl9pPr marL="8639983" indent="0">
              <a:buNone/>
              <a:defRPr sz="2126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100312" y="39551277"/>
            <a:ext cx="2921096" cy="2300034"/>
          </a:xfrm>
          <a:prstGeom prst="rect">
            <a:avLst/>
          </a:prstGeom>
        </p:spPr>
        <p:txBody>
          <a:bodyPr/>
          <a:lstStyle/>
          <a:p>
            <a:fld id="{C532EAA5-DD7F-4510-A248-A1341C073E04}" type="datetime1">
              <a:rPr lang="en-US" smtClean="0">
                <a:solidFill>
                  <a:srgbClr val="999A94"/>
                </a:solidFill>
              </a:rPr>
              <a:t>5/23/2019</a:t>
            </a:fld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540172" y="39551277"/>
            <a:ext cx="9560142" cy="2300034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4021407" y="39551277"/>
            <a:ext cx="3338997" cy="2300034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>
                <a:solidFill>
                  <a:srgbClr val="F39A1E"/>
                </a:solidFill>
              </a:rPr>
              <a:pPr/>
              <a:t>‹#›</a:t>
            </a:fld>
            <a:endParaRPr lang="en-US" dirty="0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881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96856" y="50527"/>
            <a:ext cx="25920383" cy="174017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21100312" y="39551277"/>
            <a:ext cx="2921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2"/>
                </a:solidFill>
              </a:defRPr>
            </a:lvl1pPr>
          </a:lstStyle>
          <a:p>
            <a:pPr defTabSz="1079998"/>
            <a:fld id="{09934DF6-D720-4706-970B-DB989BB2A59C}" type="datetime1">
              <a:rPr lang="en-US" smtClean="0">
                <a:solidFill>
                  <a:srgbClr val="999A94"/>
                </a:solidFill>
              </a:rPr>
              <a:pPr defTabSz="1079998"/>
              <a:t>5/23/2019</a:t>
            </a:fld>
            <a:endParaRPr lang="en-US" dirty="0">
              <a:solidFill>
                <a:srgbClr val="999A94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540172" y="39551277"/>
            <a:ext cx="9560142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2"/>
                </a:solidFill>
              </a:defRPr>
            </a:lvl1pPr>
          </a:lstStyle>
          <a:p>
            <a:pPr defTabSz="1079998"/>
            <a:endParaRPr lang="en-US" altLang="zh-TW" dirty="0">
              <a:solidFill>
                <a:srgbClr val="999A94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021407" y="39551277"/>
            <a:ext cx="3338997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 b="1">
                <a:solidFill>
                  <a:schemeClr val="accent1"/>
                </a:solidFill>
              </a:defRPr>
            </a:lvl1pPr>
          </a:lstStyle>
          <a:p>
            <a:pPr defTabSz="1079998"/>
            <a:fld id="{3E54FAAE-D303-1440-B1E5-D1AB6CEFDBFD}" type="slidenum">
              <a:rPr lang="en-US" smtClean="0">
                <a:solidFill>
                  <a:srgbClr val="F39A1E"/>
                </a:solidFill>
              </a:rPr>
              <a:pPr defTabSz="1079998"/>
              <a:t>‹#›</a:t>
            </a:fld>
            <a:endParaRPr lang="en-US" dirty="0">
              <a:solidFill>
                <a:srgbClr val="F39A1E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1440021" y="2171701"/>
            <a:ext cx="25920383" cy="35835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97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079998" rtl="0" eaLnBrk="1" latinLnBrk="0" hangingPunct="1">
        <a:lnSpc>
          <a:spcPct val="80000"/>
        </a:lnSpc>
        <a:spcBef>
          <a:spcPct val="0"/>
        </a:spcBef>
        <a:buNone/>
        <a:defRPr sz="10394" b="1" kern="1200" spc="-354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809998" indent="-809998" algn="l" defTabSz="1079998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7559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1754996" indent="-674999" algn="l" defTabSz="1079998" rtl="0" eaLnBrk="1" latinLnBrk="0" hangingPunct="1">
        <a:spcBef>
          <a:spcPct val="20000"/>
        </a:spcBef>
        <a:buFont typeface="Arial"/>
        <a:buChar char="•"/>
        <a:defRPr sz="6614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1079998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5669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1079998" rtl="0" eaLnBrk="1" latinLnBrk="0" hangingPunct="1">
        <a:spcBef>
          <a:spcPct val="20000"/>
        </a:spcBef>
        <a:buFont typeface="Arial"/>
        <a:buChar char="•"/>
        <a:defRPr sz="4724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1079998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4724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1079998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1079998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1079998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1079998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1079998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1079998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1079998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1079998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1079998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1079998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1079998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1079998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12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JPG"/><Relationship Id="rId5" Type="http://schemas.openxmlformats.org/officeDocument/2006/relationships/image" Target="../media/image5.JPG"/><Relationship Id="rId10" Type="http://schemas.openxmlformats.org/officeDocument/2006/relationships/image" Target="../media/image10.JPG"/><Relationship Id="rId4" Type="http://schemas.openxmlformats.org/officeDocument/2006/relationships/image" Target="../media/image4.JP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76301" y="0"/>
            <a:ext cx="22898099" cy="1790700"/>
          </a:xfrm>
          <a:noFill/>
        </p:spPr>
        <p:txBody>
          <a:bodyPr>
            <a:noAutofit/>
          </a:bodyPr>
          <a:lstStyle/>
          <a:p>
            <a:r>
              <a:rPr lang="en-US" altLang="zh-CN" sz="6600" dirty="0">
                <a:solidFill>
                  <a:schemeClr val="accent2"/>
                </a:solidFill>
              </a:rPr>
              <a:t>‘time slot </a:t>
            </a:r>
            <a:r>
              <a:rPr lang="en-US" altLang="zh-CN" sz="6600" dirty="0" smtClean="0">
                <a:solidFill>
                  <a:schemeClr val="accent2"/>
                </a:solidFill>
              </a:rPr>
              <a:t>blade’ ----</a:t>
            </a:r>
            <a:br>
              <a:rPr lang="en-US" altLang="zh-CN" sz="6600" dirty="0" smtClean="0">
                <a:solidFill>
                  <a:schemeClr val="accent2"/>
                </a:solidFill>
              </a:rPr>
            </a:br>
            <a:r>
              <a:rPr lang="en-US" altLang="zh-CN" sz="6600" dirty="0" smtClean="0">
                <a:solidFill>
                  <a:schemeClr val="accent2"/>
                </a:solidFill>
              </a:rPr>
              <a:t>A </a:t>
            </a:r>
            <a:r>
              <a:rPr lang="en-US" altLang="zh-CN" sz="6600" dirty="0">
                <a:solidFill>
                  <a:schemeClr val="accent2"/>
                </a:solidFill>
              </a:rPr>
              <a:t>scheduling mechanism to avoid transaction level race </a:t>
            </a:r>
            <a:r>
              <a:rPr lang="en-US" altLang="zh-CN" sz="6600" dirty="0" smtClean="0">
                <a:solidFill>
                  <a:schemeClr val="accent2"/>
                </a:solidFill>
              </a:rPr>
              <a:t>condition</a:t>
            </a:r>
            <a:endParaRPr lang="en-US" sz="6600" dirty="0">
              <a:solidFill>
                <a:schemeClr val="accent2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4294967295"/>
          </p:nvPr>
        </p:nvSpPr>
        <p:spPr>
          <a:xfrm>
            <a:off x="8977313" y="1714500"/>
            <a:ext cx="19140487" cy="952499"/>
          </a:xfrm>
        </p:spPr>
        <p:txBody>
          <a:bodyPr anchor="b">
            <a:normAutofit fontScale="92500"/>
          </a:bodyPr>
          <a:lstStyle/>
          <a:p>
            <a:pPr marL="0" indent="0">
              <a:buNone/>
            </a:pPr>
            <a:r>
              <a:rPr lang="en-US" altLang="zh-CN" sz="5400" b="1" i="1" dirty="0" smtClean="0">
                <a:solidFill>
                  <a:schemeClr val="accent1"/>
                </a:solidFill>
              </a:rPr>
              <a:t>Soya </a:t>
            </a:r>
            <a:r>
              <a:rPr lang="en-US" altLang="zh-CN" sz="5400" b="1" i="1" dirty="0">
                <a:solidFill>
                  <a:schemeClr val="accent1"/>
                </a:solidFill>
              </a:rPr>
              <a:t>Zhang, </a:t>
            </a:r>
            <a:r>
              <a:rPr lang="en-US" altLang="zh-CN" sz="5400" b="1" i="1" dirty="0" smtClean="0">
                <a:solidFill>
                  <a:schemeClr val="accent1"/>
                </a:solidFill>
              </a:rPr>
              <a:t>Chenghuan </a:t>
            </a:r>
            <a:r>
              <a:rPr lang="en-US" altLang="zh-CN" sz="5400" b="1" i="1" dirty="0">
                <a:solidFill>
                  <a:schemeClr val="accent1"/>
                </a:solidFill>
              </a:rPr>
              <a:t>Li, Yunyang Song, Zhijun </a:t>
            </a:r>
            <a:r>
              <a:rPr lang="en-US" altLang="zh-CN" sz="5400" b="1" i="1" dirty="0" smtClean="0">
                <a:solidFill>
                  <a:schemeClr val="accent1"/>
                </a:solidFill>
              </a:rPr>
              <a:t>Fu           MediaTek </a:t>
            </a:r>
            <a:r>
              <a:rPr lang="en-US" altLang="zh-CN" sz="5400" b="1" i="1" dirty="0">
                <a:solidFill>
                  <a:schemeClr val="accent1"/>
                </a:solidFill>
              </a:rPr>
              <a:t>Inc</a:t>
            </a:r>
            <a:r>
              <a:rPr lang="en-US" altLang="zh-CN" sz="5400" b="1" i="1" dirty="0" smtClean="0">
                <a:solidFill>
                  <a:schemeClr val="accent1"/>
                </a:solidFill>
              </a:rPr>
              <a:t>.</a:t>
            </a:r>
            <a:endParaRPr lang="en-US" altLang="zh-CN" sz="5400" b="1" i="1" dirty="0">
              <a:solidFill>
                <a:schemeClr val="accent1"/>
              </a:solidFill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387" y="3413107"/>
            <a:ext cx="12696825" cy="71419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7597" y="3413107"/>
            <a:ext cx="12701016" cy="7144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387" y="11369883"/>
            <a:ext cx="12701016" cy="71443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87597" y="11369883"/>
            <a:ext cx="12701016" cy="71414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386" y="19325229"/>
            <a:ext cx="12696825" cy="71419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7599" y="19323801"/>
            <a:ext cx="12701015" cy="71443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5" name="图片 34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1195385" y="27281540"/>
            <a:ext cx="12696825" cy="71414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7597" y="27280576"/>
            <a:ext cx="12701016" cy="7144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384" y="35237350"/>
            <a:ext cx="12696825" cy="71419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7598" y="35237350"/>
            <a:ext cx="12701013" cy="7144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49545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Standard - 副本">
  <a:themeElements>
    <a:clrScheme name="Custom 7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52CC1F9F31244EA1E0BC07CF9CFC1F" ma:contentTypeVersion="2" ma:contentTypeDescription="Create a new document." ma:contentTypeScope="" ma:versionID="fb5f6ff6d8610db53e3080b27b22792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4b49dd1245ea49adeeb34fd79cfdd1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724559-6A91-4B30-90CC-322BEC2C42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FE0072A-9B55-457D-84F6-2EE46BBA5828}">
  <ds:schemaRefs>
    <ds:schemaRef ds:uri="http://www.w3.org/XML/1998/namespace"/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42567694-E275-4CB1-BF97-F4D047AF0E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35118</TotalTime>
  <Words>10</Words>
  <Application>Microsoft Office PowerPoint</Application>
  <PresentationFormat>自定义</PresentationFormat>
  <Paragraphs>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Lucida Grande</vt:lpstr>
      <vt:lpstr>新細明體</vt:lpstr>
      <vt:lpstr>宋体</vt:lpstr>
      <vt:lpstr>SimHei</vt:lpstr>
      <vt:lpstr>Arial</vt:lpstr>
      <vt:lpstr>Calibri</vt:lpstr>
      <vt:lpstr>Wingdings</vt:lpstr>
      <vt:lpstr>MediaTek-Standard - 副本</vt:lpstr>
      <vt:lpstr>‘time slot blade’ ---- A scheduling mechanism to avoid transaction level race condition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Lint rule &amp; Waiver</dc:title>
  <dc:creator>Yunyang Song</dc:creator>
  <cp:lastModifiedBy>Zhijun Fu (付智俊)</cp:lastModifiedBy>
  <cp:revision>979</cp:revision>
  <dcterms:created xsi:type="dcterms:W3CDTF">2018-06-21T11:24:14Z</dcterms:created>
  <dcterms:modified xsi:type="dcterms:W3CDTF">2019-05-23T08:55:11Z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0x0101004552CC1F9F31244EA1E0BC07CF9CFC1F</vt:lpwstr>
  </property>
</Properties>
</file>